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23" r:id="rId3"/>
    <p:sldId id="518" r:id="rId4"/>
    <p:sldId id="329" r:id="rId5"/>
    <p:sldId id="330" r:id="rId6"/>
    <p:sldId id="462" r:id="rId7"/>
    <p:sldId id="528" r:id="rId8"/>
    <p:sldId id="529" r:id="rId9"/>
    <p:sldId id="530" r:id="rId10"/>
    <p:sldId id="531" r:id="rId11"/>
    <p:sldId id="532" r:id="rId12"/>
    <p:sldId id="533" r:id="rId13"/>
    <p:sldId id="534" r:id="rId14"/>
    <p:sldId id="535" r:id="rId15"/>
    <p:sldId id="536" r:id="rId16"/>
    <p:sldId id="537" r:id="rId17"/>
    <p:sldId id="538" r:id="rId18"/>
    <p:sldId id="539" r:id="rId19"/>
    <p:sldId id="540" r:id="rId20"/>
    <p:sldId id="541" r:id="rId21"/>
    <p:sldId id="542" r:id="rId22"/>
    <p:sldId id="550" r:id="rId23"/>
    <p:sldId id="551" r:id="rId24"/>
    <p:sldId id="543" r:id="rId25"/>
    <p:sldId id="544" r:id="rId26"/>
    <p:sldId id="545" r:id="rId27"/>
    <p:sldId id="546" r:id="rId28"/>
    <p:sldId id="552" r:id="rId29"/>
    <p:sldId id="547" r:id="rId30"/>
    <p:sldId id="548" r:id="rId31"/>
    <p:sldId id="553" r:id="rId32"/>
    <p:sldId id="549" r:id="rId33"/>
    <p:sldId id="510" r:id="rId34"/>
    <p:sldId id="509" r:id="rId35"/>
    <p:sldId id="333" r:id="rId36"/>
  </p:sldIdLst>
  <p:sldSz cx="9144000" cy="6858000" type="screen4x3"/>
  <p:notesSz cx="6858000" cy="9144000"/>
  <p:custDataLst>
    <p:tags r:id="rId3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1122" y="5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 custT="1"/>
      <dgm:spPr/>
      <dgm:t>
        <a:bodyPr/>
        <a:lstStyle/>
        <a:p>
          <a:r>
            <a:rPr lang="en-US" sz="3200" dirty="0" err="1" smtClean="0"/>
            <a:t>Thư</a:t>
          </a:r>
          <a:r>
            <a:rPr lang="en-US" sz="3200" dirty="0" smtClean="0"/>
            <a:t> </a:t>
          </a:r>
          <a:r>
            <a:rPr lang="en-US" sz="3200" dirty="0" err="1" smtClean="0"/>
            <a:t>điện</a:t>
          </a:r>
          <a:r>
            <a:rPr lang="en-US" sz="3200" dirty="0" smtClean="0"/>
            <a:t> </a:t>
          </a:r>
          <a:r>
            <a:rPr lang="en-US" sz="3200" dirty="0" err="1" smtClean="0"/>
            <a:t>tử</a:t>
          </a:r>
          <a:endParaRPr lang="en-US" sz="3200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Phân</a:t>
          </a:r>
          <a:r>
            <a:rPr lang="en-US" sz="2000" dirty="0" smtClean="0"/>
            <a:t> </a:t>
          </a:r>
          <a:r>
            <a:rPr lang="en-US" sz="2000" dirty="0" err="1" smtClean="0"/>
            <a:t>biệt</a:t>
          </a:r>
          <a:r>
            <a:rPr lang="en-US" sz="2000" dirty="0" smtClean="0"/>
            <a:t> CC </a:t>
          </a:r>
          <a:r>
            <a:rPr lang="en-US" sz="2000" dirty="0" err="1" smtClean="0"/>
            <a:t>và</a:t>
          </a:r>
          <a:r>
            <a:rPr lang="en-US" sz="2000" dirty="0" smtClean="0"/>
            <a:t> BCC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điện</a:t>
          </a:r>
          <a:r>
            <a:rPr lang="en-US" sz="2000" dirty="0" smtClean="0"/>
            <a:t> </a:t>
          </a:r>
          <a:r>
            <a:rPr lang="en-US" sz="2000" dirty="0" err="1" smtClean="0"/>
            <a:t>tử</a:t>
          </a:r>
          <a:r>
            <a:rPr lang="en-US" sz="2000" dirty="0" smtClean="0"/>
            <a:t>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2. </a:t>
          </a:r>
          <a:r>
            <a:rPr lang="en-US" sz="2000" dirty="0" err="1" smtClean="0">
              <a:solidFill>
                <a:srgbClr val="000000"/>
              </a:solidFill>
            </a:rPr>
            <a:t>Tại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sao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không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dùng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chữ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viết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hoa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trong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thư</a:t>
          </a:r>
          <a:r>
            <a:rPr lang="en-US" sz="2000" dirty="0" smtClean="0">
              <a:solidFill>
                <a:srgbClr val="000000"/>
              </a:solidFill>
            </a:rPr>
            <a:t> ĐT?</a:t>
          </a:r>
          <a:endParaRPr lang="en-US" sz="20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tóm</a:t>
          </a:r>
          <a:r>
            <a:rPr lang="en-US" sz="2000" dirty="0" smtClean="0"/>
            <a:t> </a:t>
          </a:r>
          <a:r>
            <a:rPr lang="en-US" sz="2000" dirty="0" err="1" smtClean="0"/>
            <a:t>lược</a:t>
          </a:r>
          <a:r>
            <a:rPr lang="en-US" sz="2000" dirty="0" smtClean="0"/>
            <a:t> </a:t>
          </a:r>
          <a:r>
            <a:rPr lang="en-US" sz="2000" dirty="0" err="1" smtClean="0"/>
            <a:t>nội</a:t>
          </a:r>
          <a:r>
            <a:rPr lang="en-US" sz="2000" dirty="0" smtClean="0"/>
            <a:t> dung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là</a:t>
          </a:r>
          <a:r>
            <a:rPr lang="en-US" sz="2000" dirty="0" smtClean="0"/>
            <a:t>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nào</a:t>
          </a:r>
          <a:r>
            <a:rPr lang="en-US" sz="2000" dirty="0" smtClean="0"/>
            <a:t>?</a:t>
          </a:r>
          <a:endParaRPr lang="en-US" sz="20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08984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39169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1" dirty="0" smtClean="0"/>
            <a:t>CÁC LƯU Ý KHI VIẾT THƯ ĐIỆN TỬ TRONG DOANH NGHIỆP 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b="1" dirty="0" smtClean="0"/>
            <a:t>CÁCH TRÌNH BÀY THƯ ĐIỆN TỬ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X="107200" custScaleY="75038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3246" custScaleY="88101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-7012"/>
      <dgm:spPr/>
      <dgm:t>
        <a:bodyPr/>
        <a:lstStyle/>
        <a:p>
          <a:endParaRPr lang="en-US"/>
        </a:p>
      </dgm:t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10398" y="1812355"/>
          <a:ext cx="2235018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Thư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tử</a:t>
          </a:r>
          <a:endParaRPr lang="en-US" sz="3200" kern="1200" dirty="0"/>
        </a:p>
      </dsp:txBody>
      <dsp:txXfrm>
        <a:off x="3837709" y="2134446"/>
        <a:ext cx="1580396" cy="1555194"/>
      </dsp:txXfrm>
    </dsp:sp>
    <dsp:sp modelId="{038823BB-D703-453A-A54E-D4694DAB7CA1}">
      <dsp:nvSpPr>
        <dsp:cNvPr id="0" name=""/>
        <dsp:cNvSpPr/>
      </dsp:nvSpPr>
      <dsp:spPr>
        <a:xfrm>
          <a:off x="3599204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Phân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biệt</a:t>
          </a:r>
          <a:r>
            <a:rPr lang="en-US" sz="2000" kern="1200" dirty="0" smtClean="0"/>
            <a:t> CC </a:t>
          </a:r>
          <a:r>
            <a:rPr lang="en-US" sz="2000" kern="1200" dirty="0" err="1" smtClean="0"/>
            <a:t>và</a:t>
          </a:r>
          <a:r>
            <a:rPr lang="en-US" sz="2000" kern="1200" dirty="0" smtClean="0"/>
            <a:t> BCC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điện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tử</a:t>
          </a:r>
          <a:r>
            <a:rPr lang="en-US" sz="2000" kern="1200" dirty="0" smtClean="0"/>
            <a:t>?</a:t>
          </a:r>
          <a:endParaRPr lang="en-US" sz="2000" kern="1200" dirty="0"/>
        </a:p>
      </dsp:txBody>
      <dsp:txXfrm>
        <a:off x="3900504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04985" y="2193353"/>
          <a:ext cx="1997832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2. </a:t>
          </a:r>
          <a:r>
            <a:rPr lang="en-US" sz="2000" kern="1200" dirty="0" err="1" smtClean="0">
              <a:solidFill>
                <a:srgbClr val="000000"/>
              </a:solidFill>
            </a:rPr>
            <a:t>Tại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sao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không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dùng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chữ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viết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hoa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trong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thư</a:t>
          </a:r>
          <a:r>
            <a:rPr lang="en-US" sz="2000" kern="1200" dirty="0" smtClean="0">
              <a:solidFill>
                <a:srgbClr val="000000"/>
              </a:solidFill>
            </a:rPr>
            <a:t> ĐT?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7561" y="2403853"/>
        <a:ext cx="1412680" cy="1016381"/>
      </dsp:txXfrm>
    </dsp:sp>
    <dsp:sp modelId="{5AA516A6-C817-4DDA-9D15-9CCEBFD50881}">
      <dsp:nvSpPr>
        <dsp:cNvPr id="0" name=""/>
        <dsp:cNvSpPr/>
      </dsp:nvSpPr>
      <dsp:spPr>
        <a:xfrm>
          <a:off x="367816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tóm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lược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nội</a:t>
          </a:r>
          <a:r>
            <a:rPr lang="en-US" sz="2000" kern="1200" dirty="0" smtClean="0"/>
            <a:t> dung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là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nào</a:t>
          </a:r>
          <a:r>
            <a:rPr lang="en-US" sz="2000" kern="1200" dirty="0" smtClean="0"/>
            <a:t>?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95633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1874582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043679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0" y="0"/>
          <a:ext cx="7848403" cy="1716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 LƯU Ý KHI VIẾT THƯ ĐIỆN TỬ TRONG DOANH NGHIỆP 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0" y="0"/>
        <a:ext cx="7848403" cy="1716792"/>
      </dsp:txXfrm>
    </dsp:sp>
    <dsp:sp modelId="{1BBB8544-FF40-46BE-9BC2-FD416B5AFC94}">
      <dsp:nvSpPr>
        <dsp:cNvPr id="0" name=""/>
        <dsp:cNvSpPr/>
      </dsp:nvSpPr>
      <dsp:spPr>
        <a:xfrm>
          <a:off x="389165" y="364217"/>
          <a:ext cx="1063991" cy="84736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8896" y="2102183"/>
          <a:ext cx="7558920" cy="201566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CÁCH TRÌNH BÀY THƯ ĐIỆN TỬ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8896" y="2102183"/>
        <a:ext cx="7558920" cy="2015660"/>
      </dsp:txXfrm>
    </dsp:sp>
    <dsp:sp modelId="{B4A0F5A2-51C6-45C7-A17E-0BB067A82B61}">
      <dsp:nvSpPr>
        <dsp:cNvPr id="0" name=""/>
        <dsp:cNvSpPr/>
      </dsp:nvSpPr>
      <dsp:spPr>
        <a:xfrm>
          <a:off x="407311" y="2699142"/>
          <a:ext cx="953293" cy="80229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7/4/2020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ĐẶT VẤN ĐỀ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Hiểu kỹ hơn về BCC và CC khi sử dụng email (Gmail, hotmail..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219200"/>
            <a:ext cx="854964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86705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THỊ THANH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400" b="1" dirty="0" smtClean="0">
                <a:solidFill>
                  <a:srgbClr val="FF0000"/>
                </a:solidFill>
              </a:rPr>
              <a:t>CHƯƠNG 3: TRÌNH BÀY THƯ ĐIỆN TỬ TRONG CÔNG TÁC QUẢN LÝ ĐƠN HÀNG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3,4)</a:t>
            </a: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7099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23321568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47776" y="1577876"/>
            <a:ext cx="65722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143000" y="36208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lvl="0"/>
            <a:r>
              <a:rPr lang="en-US" dirty="0" smtClean="0"/>
              <a:t>1</a:t>
            </a:r>
            <a:r>
              <a:rPr lang="en-US" sz="3200" dirty="0" smtClean="0"/>
              <a:t>. </a:t>
            </a:r>
            <a:r>
              <a:rPr lang="en-US" sz="3200" dirty="0"/>
              <a:t>VĂN PHONG THƯ ĐIỆN TỬ TRONG DOANH NGHIỆP  </a:t>
            </a:r>
            <a:endParaRPr lang="en-US" sz="3200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endParaRPr lang="en-US" sz="2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88" y="1252257"/>
            <a:ext cx="7121612" cy="484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- Inline plain text</a:t>
            </a:r>
          </a:p>
          <a:p>
            <a:pPr marL="0" indent="0">
              <a:buNone/>
            </a:pPr>
            <a:r>
              <a:rPr lang="en-US" sz="2800" dirty="0"/>
              <a:t>    - Attachment</a:t>
            </a:r>
          </a:p>
          <a:p>
            <a:pPr marL="0" indent="0">
              <a:buNone/>
            </a:pPr>
            <a:r>
              <a:rPr lang="en-US" sz="2800" dirty="0"/>
              <a:t> 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2.2.1 </a:t>
            </a:r>
            <a:r>
              <a:rPr lang="en-US" sz="2800" b="1" u="sng" dirty="0" smtClean="0"/>
              <a:t>Inline text: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7430" y="11430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Subject,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Bcc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7526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2.2.2</a:t>
            </a:r>
            <a:r>
              <a:rPr lang="en-US" sz="2800" b="1" dirty="0" smtClean="0"/>
              <a:t>.</a:t>
            </a:r>
            <a:r>
              <a:rPr lang="en-US" sz="2800" b="1" u="sng" dirty="0" smtClean="0"/>
              <a:t>Một attachment: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.Doc hay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.Gif)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hay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(Inline text),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(attachment)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Word hay </a:t>
            </a:r>
            <a:r>
              <a:rPr lang="en-US" sz="2800" dirty="0" err="1"/>
              <a:t>Paintshop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20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a.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r>
              <a:rPr lang="en-US" sz="2800" dirty="0"/>
              <a:t>b.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mang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Virus 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mất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/>
              <a:t> 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05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hề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inline text.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bằng</a:t>
            </a:r>
            <a:r>
              <a:rPr lang="en-US" sz="2800" dirty="0"/>
              <a:t> inline text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chắc</a:t>
            </a:r>
            <a:r>
              <a:rPr lang="en-US" sz="2800" dirty="0"/>
              <a:t> </a:t>
            </a:r>
            <a:r>
              <a:rPr lang="en-US" sz="2800" dirty="0" err="1"/>
              <a:t>chắn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ý.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3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trông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ở Font Courier New. Courier).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Font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VNI-Times </a:t>
            </a:r>
            <a:r>
              <a:rPr lang="en-US" sz="2800" dirty="0" err="1"/>
              <a:t>hoặc</a:t>
            </a:r>
            <a:r>
              <a:rPr lang="en-US" sz="2800" dirty="0"/>
              <a:t> .</a:t>
            </a:r>
            <a:r>
              <a:rPr lang="en-US" sz="2800" dirty="0" err="1"/>
              <a:t>Vntime</a:t>
            </a:r>
            <a:r>
              <a:rPr lang="en-US" sz="2800" dirty="0"/>
              <a:t>.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HTML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ý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tồi</a:t>
            </a:r>
            <a:r>
              <a:rPr lang="en-US" sz="2800" dirty="0"/>
              <a:t>,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rằng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siêu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liên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kết</a:t>
            </a:r>
            <a:r>
              <a:rPr lang="en-US" sz="3200" dirty="0">
                <a:latin typeface="+mj-lt"/>
              </a:rPr>
              <a:t>).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48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Do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trở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Plain text.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/>
              <a:t>bản</a:t>
            </a:r>
            <a:r>
              <a:rPr lang="en-US" sz="3200" dirty="0"/>
              <a:t> </a:t>
            </a:r>
            <a:r>
              <a:rPr lang="en-US" sz="3200" dirty="0" err="1"/>
              <a:t>siêu</a:t>
            </a:r>
            <a:r>
              <a:rPr lang="en-US" sz="3200" dirty="0"/>
              <a:t> </a:t>
            </a:r>
            <a:r>
              <a:rPr lang="en-US" sz="3200" dirty="0" err="1"/>
              <a:t>liên</a:t>
            </a:r>
            <a:r>
              <a:rPr lang="en-US" sz="3200" dirty="0"/>
              <a:t> </a:t>
            </a:r>
            <a:r>
              <a:rPr lang="en-US" sz="3200" dirty="0" err="1"/>
              <a:t>kết</a:t>
            </a:r>
            <a:r>
              <a:rPr lang="en-US" sz="3200" dirty="0"/>
              <a:t>).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47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do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.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đâu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?</a:t>
            </a:r>
          </a:p>
          <a:p>
            <a:pPr marL="0" indent="0">
              <a:buNone/>
            </a:pPr>
            <a:r>
              <a:rPr lang="en-US" sz="2800" dirty="0"/>
              <a:t>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183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thôi</a:t>
            </a:r>
            <a:r>
              <a:rPr lang="en-US" sz="2800" dirty="0"/>
              <a:t>.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64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(</a:t>
            </a:r>
            <a:r>
              <a:rPr lang="en-US" sz="2800" dirty="0" err="1"/>
              <a:t>kể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trống</a:t>
            </a:r>
            <a:r>
              <a:rPr lang="en-US" sz="2800" dirty="0"/>
              <a:t>). </a:t>
            </a:r>
            <a:r>
              <a:rPr lang="en-US" sz="2800" dirty="0" err="1"/>
              <a:t>Ðiều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gõ</a:t>
            </a:r>
            <a:r>
              <a:rPr lang="en-US" sz="2800" dirty="0"/>
              <a:t> </a:t>
            </a:r>
            <a:r>
              <a:rPr lang="en-US" sz="2800" dirty="0" err="1"/>
              <a:t>đợc</a:t>
            </a:r>
            <a:r>
              <a:rPr lang="en-US" sz="2800" dirty="0"/>
              <a:t> 64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nhấn</a:t>
            </a:r>
            <a:r>
              <a:rPr lang="en-US" sz="2800" dirty="0"/>
              <a:t> Enter. </a:t>
            </a:r>
            <a:r>
              <a:rPr lang="en-US" sz="2800" dirty="0" err="1"/>
              <a:t>Và</a:t>
            </a:r>
            <a:r>
              <a:rPr lang="en-US" sz="2800" dirty="0"/>
              <a:t>,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khoảng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 enter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dính</a:t>
            </a:r>
            <a:r>
              <a:rPr lang="en-US" sz="2800" dirty="0"/>
              <a:t> </a:t>
            </a:r>
            <a:r>
              <a:rPr lang="en-US" sz="2800" dirty="0" err="1"/>
              <a:t>liền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2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Ðừng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Nói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Anh</a:t>
            </a:r>
            <a:r>
              <a:rPr lang="en-US" sz="2800" dirty="0"/>
              <a:t>)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,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chưa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sách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gọi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la </a:t>
            </a:r>
            <a:r>
              <a:rPr lang="en-US" sz="2800" dirty="0" err="1"/>
              <a:t>hét</a:t>
            </a:r>
            <a:r>
              <a:rPr lang="en-US" sz="2800" dirty="0"/>
              <a:t> (YELLING) (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nói</a:t>
            </a:r>
            <a:r>
              <a:rPr lang="en-US" sz="2800" dirty="0"/>
              <a:t> to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chỗ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).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sao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 smtClean="0"/>
              <a:t>?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1353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534400" cy="4267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1.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/>
              <a:t>    2.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,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điệu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kiếu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đẹp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,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.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ENGLISH </a:t>
            </a:r>
            <a:r>
              <a:rPr lang="en-US" sz="2800" dirty="0" err="1"/>
              <a:t>trông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SPANISH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86824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English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Spanish. </a:t>
            </a:r>
            <a:r>
              <a:rPr lang="en-US" sz="2800" dirty="0" err="1"/>
              <a:t>Ðối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đừng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289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kiệm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(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lá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,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cẩn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thận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với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những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chữ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viết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tắt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53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English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Spanish. </a:t>
            </a:r>
            <a:r>
              <a:rPr lang="en-US" sz="2800" dirty="0" err="1"/>
              <a:t>Ðối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đừng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2.6 </a:t>
            </a:r>
            <a:r>
              <a:rPr lang="en-US" sz="3200" dirty="0" err="1">
                <a:cs typeface="Times New Roman" pitchFamily="18" charset="0"/>
              </a:rPr>
              <a:t>Hãy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cẩn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thận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với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những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chữ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viết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tắt</a:t>
            </a:r>
            <a:r>
              <a:rPr lang="en-US" sz="3200" dirty="0"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152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thoại</a:t>
            </a:r>
            <a:r>
              <a:rPr lang="en-US" sz="2800" dirty="0" smtClean="0"/>
              <a:t>...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0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khuôn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Yahoo, Gmail, Outlook.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Hãy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667" t="26285" r="18333" b="5534"/>
          <a:stretch/>
        </p:blipFill>
        <p:spPr>
          <a:xfrm>
            <a:off x="0" y="0"/>
            <a:ext cx="9117496" cy="6215185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0" y="3733800"/>
            <a:ext cx="7162800" cy="2362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0" name="Cloud Callout 9"/>
          <p:cNvSpPr/>
          <p:nvPr/>
        </p:nvSpPr>
        <p:spPr>
          <a:xfrm rot="1213754">
            <a:off x="5609733" y="3200400"/>
            <a:ext cx="1981200" cy="1066800"/>
          </a:xfrm>
          <a:prstGeom prst="cloud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Chữ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878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667" t="27767" r="17500" b="5534"/>
          <a:stretch/>
        </p:blipFill>
        <p:spPr>
          <a:xfrm>
            <a:off x="52497" y="1120494"/>
            <a:ext cx="9091503" cy="517870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52400" y="4572000"/>
            <a:ext cx="5715000" cy="1447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9112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,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nêu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. 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V/v </a:t>
            </a:r>
            <a:r>
              <a:rPr lang="en-US" sz="2800" i="1" dirty="0" err="1"/>
              <a:t>thay</a:t>
            </a:r>
            <a:r>
              <a:rPr lang="en-US" sz="2800" i="1" dirty="0"/>
              <a:t> </a:t>
            </a:r>
            <a:r>
              <a:rPr lang="en-US" sz="2800" i="1" dirty="0" err="1"/>
              <a:t>đổi</a:t>
            </a:r>
            <a:r>
              <a:rPr lang="en-US" sz="2800" i="1" dirty="0"/>
              <a:t>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r>
              <a:rPr lang="en-US" sz="2800" i="1" dirty="0"/>
              <a:t> </a:t>
            </a:r>
            <a:r>
              <a:rPr lang="en-US" sz="2800" i="1" dirty="0" err="1"/>
              <a:t>năm</a:t>
            </a:r>
            <a:r>
              <a:rPr lang="en-US" sz="2800" i="1" dirty="0"/>
              <a:t> 2017</a:t>
            </a:r>
            <a:endParaRPr lang="en-US" sz="2800" dirty="0"/>
          </a:p>
          <a:p>
            <a:pPr marL="0" indent="0">
              <a:buNone/>
            </a:pPr>
            <a:r>
              <a:rPr lang="en-US" sz="2800" i="1" dirty="0" err="1"/>
              <a:t>Không</a:t>
            </a:r>
            <a:r>
              <a:rPr lang="en-US" sz="2800" i="1" dirty="0"/>
              <a:t> </a:t>
            </a: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>
                <a:latin typeface="+mj-lt"/>
                <a:cs typeface="Times New Roman" pitchFamily="18" charset="0"/>
              </a:rPr>
              <a:t>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luôn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phải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có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tiêu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3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610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/>
              <a:t>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email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,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,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Gấp</a:t>
            </a:r>
            <a:r>
              <a:rPr lang="en-US" sz="2800" dirty="0"/>
              <a:t>!,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,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anh</a:t>
            </a:r>
            <a:r>
              <a:rPr lang="en-US" sz="2800" dirty="0"/>
              <a:t>/</a:t>
            </a:r>
            <a:r>
              <a:rPr lang="en-US" sz="2800" dirty="0" err="1"/>
              <a:t>em</a:t>
            </a:r>
            <a:r>
              <a:rPr lang="en-US" sz="2800" dirty="0"/>
              <a:t>/</a:t>
            </a:r>
            <a:r>
              <a:rPr lang="en-US" sz="2800" dirty="0" err="1"/>
              <a:t>chị</a:t>
            </a:r>
            <a:r>
              <a:rPr lang="en-US" sz="2800" dirty="0"/>
              <a:t>,…</a:t>
            </a:r>
          </a:p>
          <a:p>
            <a:pPr marL="0" indent="0">
              <a:buNone/>
            </a:pP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cú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 [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]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email</a:t>
            </a:r>
          </a:p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[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]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2017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8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email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email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bây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, hay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lúc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4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/>
              <a:t>3.2.1 </a:t>
            </a:r>
            <a:r>
              <a:rPr lang="en-US" sz="2400" i="1" dirty="0" err="1" smtClean="0"/>
              <a:t>Thông</a:t>
            </a:r>
            <a:r>
              <a:rPr lang="en-US" sz="2400" i="1" dirty="0" smtClean="0"/>
              <a:t> </a:t>
            </a:r>
            <a:r>
              <a:rPr lang="en-US" sz="2400" i="1" dirty="0" err="1"/>
              <a:t>thường</a:t>
            </a:r>
            <a:r>
              <a:rPr lang="en-US" sz="2400" i="1" dirty="0"/>
              <a:t>, </a:t>
            </a:r>
            <a:r>
              <a:rPr lang="en-US" sz="2400" i="1" dirty="0" err="1"/>
              <a:t>một</a:t>
            </a:r>
            <a:r>
              <a:rPr lang="en-US" sz="2400" i="1" dirty="0"/>
              <a:t> email </a:t>
            </a:r>
            <a:r>
              <a:rPr lang="en-US" sz="2400" i="1" dirty="0" err="1"/>
              <a:t>bao</a:t>
            </a:r>
            <a:r>
              <a:rPr lang="en-US" sz="2400" i="1" dirty="0"/>
              <a:t> </a:t>
            </a:r>
            <a:r>
              <a:rPr lang="en-US" sz="2400" i="1" dirty="0" err="1"/>
              <a:t>gồm</a:t>
            </a:r>
            <a:r>
              <a:rPr lang="en-US" sz="2400" i="1" dirty="0"/>
              <a:t> 3 </a:t>
            </a:r>
            <a:r>
              <a:rPr lang="en-US" sz="2400" i="1" dirty="0" err="1"/>
              <a:t>thành</a:t>
            </a:r>
            <a:r>
              <a:rPr lang="en-US" sz="2400" i="1" dirty="0"/>
              <a:t> </a:t>
            </a:r>
            <a:r>
              <a:rPr lang="en-US" sz="2400" i="1" dirty="0" err="1"/>
              <a:t>phần</a:t>
            </a:r>
            <a:r>
              <a:rPr lang="en-US" sz="2400" i="1" dirty="0"/>
              <a:t>:</a:t>
            </a:r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chào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chúc</a:t>
            </a:r>
            <a:r>
              <a:rPr lang="en-US" sz="2400" dirty="0"/>
              <a:t>/</a:t>
            </a: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cảm</a:t>
            </a:r>
            <a:r>
              <a:rPr lang="en-US" sz="2400" dirty="0"/>
              <a:t> </a:t>
            </a:r>
            <a:r>
              <a:rPr lang="en-US" sz="2400" dirty="0" err="1"/>
              <a:t>ơn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endParaRPr lang="en-US" sz="2400" dirty="0"/>
          </a:p>
          <a:p>
            <a:pPr marL="0" indent="0">
              <a:buNone/>
            </a:pPr>
            <a:r>
              <a:rPr lang="en-US" sz="2400" b="1" i="1" u="sng" dirty="0" err="1"/>
              <a:t>Ví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dụ</a:t>
            </a:r>
            <a:r>
              <a:rPr lang="en-US" sz="2400" b="1" i="1" u="sng" dirty="0"/>
              <a:t>: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Hi </a:t>
            </a:r>
            <a:r>
              <a:rPr lang="en-US" sz="2400" dirty="0" err="1"/>
              <a:t>Anh</a:t>
            </a:r>
            <a:r>
              <a:rPr lang="en-US" sz="2400" dirty="0"/>
              <a:t>/</a:t>
            </a:r>
            <a:r>
              <a:rPr lang="en-US" sz="2400" dirty="0" err="1"/>
              <a:t>Chị</a:t>
            </a:r>
            <a:r>
              <a:rPr lang="en-US" sz="2400" dirty="0"/>
              <a:t> [</a:t>
            </a:r>
            <a:r>
              <a:rPr lang="en-US" sz="2400" dirty="0" err="1"/>
              <a:t>tên</a:t>
            </a:r>
            <a:r>
              <a:rPr lang="en-US" sz="2400" dirty="0"/>
              <a:t>],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1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2</a:t>
            </a:r>
          </a:p>
          <a:p>
            <a:pPr marL="0" indent="0">
              <a:buNone/>
            </a:pPr>
            <a:r>
              <a:rPr lang="en-US" sz="2400" dirty="0" err="1"/>
              <a:t>Trân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/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mến</a:t>
            </a:r>
            <a:r>
              <a:rPr lang="en-US" sz="2400" dirty="0"/>
              <a:t>,</a:t>
            </a:r>
          </a:p>
          <a:p>
            <a:pPr marL="0" indent="0">
              <a:buNone/>
            </a:pPr>
            <a:r>
              <a:rPr lang="en-US" sz="2400" dirty="0" err="1"/>
              <a:t>Hải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>
                <a:latin typeface="+mj-lt"/>
                <a:cs typeface="Times New Roman" pitchFamily="18" charset="0"/>
              </a:rPr>
              <a:t>Trình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bày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gọn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gàng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và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đầy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đủ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500" t="32215" r="19167" b="5533"/>
          <a:stretch/>
        </p:blipFill>
        <p:spPr>
          <a:xfrm>
            <a:off x="0" y="-12700"/>
            <a:ext cx="9144000" cy="6126163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44500" y="715169"/>
            <a:ext cx="1295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1295400"/>
            <a:ext cx="8686800" cy="3352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28600" y="4572000"/>
            <a:ext cx="2362200" cy="1434305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loud Callout 9"/>
          <p:cNvSpPr/>
          <p:nvPr/>
        </p:nvSpPr>
        <p:spPr>
          <a:xfrm rot="706544">
            <a:off x="6096000" y="1803400"/>
            <a:ext cx="2438400" cy="685800"/>
          </a:xfrm>
          <a:prstGeom prst="cloudCallout">
            <a:avLst>
              <a:gd name="adj1" fmla="val -67187"/>
              <a:gd name="adj2" fmla="val 11990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thư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3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lv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email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”.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Tuyền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79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b.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“</a:t>
            </a:r>
            <a:r>
              <a:rPr lang="en-US" sz="2800" dirty="0" err="1"/>
              <a:t>đoạn</a:t>
            </a:r>
            <a:r>
              <a:rPr lang="en-US" sz="2800" dirty="0"/>
              <a:t>”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ý </a:t>
            </a:r>
            <a:r>
              <a:rPr lang="en-US" sz="2800" dirty="0" err="1"/>
              <a:t>nhỏ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ý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suy</a:t>
            </a:r>
            <a:r>
              <a:rPr lang="en-US" sz="2800" dirty="0"/>
              <a:t> </a:t>
            </a:r>
            <a:r>
              <a:rPr lang="en-US" sz="2800" dirty="0" err="1"/>
              <a:t>nghĩ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nắm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06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5833" t="26285" r="42735" b="27766"/>
          <a:stretch/>
        </p:blipFill>
        <p:spPr>
          <a:xfrm>
            <a:off x="232762" y="863600"/>
            <a:ext cx="8678475" cy="541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2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dò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,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bỏ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chấm</a:t>
            </a:r>
            <a:r>
              <a:rPr lang="en-US" sz="2800" dirty="0"/>
              <a:t>, </a:t>
            </a:r>
            <a:r>
              <a:rPr lang="en-US" sz="2800" dirty="0" err="1"/>
              <a:t>phẩy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.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tắc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câu</a:t>
            </a:r>
            <a:r>
              <a:rPr lang="en-US" sz="2800" dirty="0"/>
              <a:t>,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kiếm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mạng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gàng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đủ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4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.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huống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lvl="0" indent="0" algn="just">
              <a:buNone/>
            </a:pPr>
            <a:r>
              <a:rPr lang="en-US" sz="2800" dirty="0" smtClean="0"/>
              <a:t>Email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S#YK8519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(</a:t>
            </a:r>
            <a:r>
              <a:rPr lang="en-US" sz="2800" dirty="0" err="1" smtClean="0"/>
              <a:t>lủng</a:t>
            </a:r>
            <a:r>
              <a:rPr lang="en-US" sz="2800" dirty="0" smtClean="0"/>
              <a:t>,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hẹp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,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,…)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458200" cy="5334000"/>
          </a:xfrm>
        </p:spPr>
        <p:txBody>
          <a:bodyPr/>
          <a:lstStyle/>
          <a:p>
            <a:pPr marL="400050" lvl="1" indent="0">
              <a:buNone/>
            </a:pP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email:</a:t>
            </a:r>
          </a:p>
          <a:p>
            <a:pPr marL="400050" lvl="1" indent="0">
              <a:buNone/>
            </a:pPr>
            <a:r>
              <a:rPr lang="en-US" dirty="0" smtClean="0"/>
              <a:t>Subject</a:t>
            </a:r>
          </a:p>
          <a:p>
            <a:pPr marL="400050" lvl="1" indent="0">
              <a:buNone/>
            </a:pPr>
            <a:r>
              <a:rPr lang="en-US" dirty="0" smtClean="0"/>
              <a:t>-------------------------------------------------------------</a:t>
            </a:r>
          </a:p>
          <a:p>
            <a:pPr marL="400050" lvl="1" indent="0">
              <a:buNone/>
            </a:pPr>
            <a:r>
              <a:rPr lang="en-US" sz="2600" dirty="0" smtClean="0"/>
              <a:t>Hello Mary,</a:t>
            </a:r>
          </a:p>
          <a:p>
            <a:pPr marL="400050" lvl="1" indent="0">
              <a:buNone/>
            </a:pPr>
            <a:r>
              <a:rPr lang="en-US" sz="2600" dirty="0" smtClean="0"/>
              <a:t>Thank you for your visit to our factory last Tuesday with new order range, and I now have the agreement of my Top Manager to go ahead with the contract as attachment in Word file. Please acknowledge receipt of this email and give us delivery.</a:t>
            </a:r>
          </a:p>
          <a:p>
            <a:pPr marL="400050" lvl="1" indent="0">
              <a:buNone/>
            </a:pPr>
            <a:r>
              <a:rPr lang="en-US" sz="2600" dirty="0" smtClean="0"/>
              <a:t>Respectfully,</a:t>
            </a:r>
          </a:p>
          <a:p>
            <a:pPr marL="400050" lvl="1" indent="0">
              <a:buNone/>
            </a:pPr>
            <a:r>
              <a:rPr lang="en-US" sz="2600" dirty="0" smtClean="0"/>
              <a:t>Tony</a:t>
            </a:r>
          </a:p>
          <a:p>
            <a:pPr marL="40005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6413</TotalTime>
  <Words>2165</Words>
  <Application>Microsoft Office PowerPoint</Application>
  <PresentationFormat>On-screen Show (4:3)</PresentationFormat>
  <Paragraphs>179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Times New Roman</vt:lpstr>
      <vt:lpstr>Wingdings</vt:lpstr>
      <vt:lpstr>871TGp_picture_light_ani</vt:lpstr>
      <vt:lpstr>PowerPoint Presentation</vt:lpstr>
      <vt:lpstr>KIỂM TRA BÀI CŨ</vt:lpstr>
      <vt:lpstr>GV: PHẠM THỊ THANH THÚY</vt:lpstr>
      <vt:lpstr>MỤC TIÊU</vt:lpstr>
      <vt:lpstr>NỘI DUNG</vt:lpstr>
      <vt:lpstr>1. VĂN PHONG THƯ ĐIỆN TỬ TRONG DOANH NGHIỆP  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PowerPoint Presentation</vt:lpstr>
      <vt:lpstr>PowerPoint Presentation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PowerPoint Presentation</vt:lpstr>
      <vt:lpstr>3. CÁCH TRÌNH BÀY THƯ ĐIỆN TỬ</vt:lpstr>
      <vt:lpstr>3. CÁCH TRÌNH BÀY THƯ ĐIỆN TỬ</vt:lpstr>
      <vt:lpstr>PowerPoint Presentation</vt:lpstr>
      <vt:lpstr>3. CÁCH TRÌNH BÀY THƯ ĐIỆN TỬ</vt:lpstr>
      <vt:lpstr>TỔNG KẾT BÀI</vt:lpstr>
      <vt:lpstr>Bài tập</vt:lpstr>
      <vt:lpstr>GIAO BÀI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323</cp:revision>
  <dcterms:created xsi:type="dcterms:W3CDTF">2013-12-02T23:45:18Z</dcterms:created>
  <dcterms:modified xsi:type="dcterms:W3CDTF">2020-07-05T05:05:06Z</dcterms:modified>
</cp:coreProperties>
</file>